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86" r:id="rId4"/>
    <p:sldId id="287" r:id="rId5"/>
    <p:sldId id="288" r:id="rId6"/>
    <p:sldId id="261" r:id="rId7"/>
    <p:sldId id="28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/>
    <p:restoredTop sz="94694"/>
  </p:normalViewPr>
  <p:slideViewPr>
    <p:cSldViewPr snapToGrid="0">
      <p:cViewPr varScale="1">
        <p:scale>
          <a:sx n="121" d="100"/>
          <a:sy n="121" d="100"/>
        </p:scale>
        <p:origin x="1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FAA71B-B1C3-48F5-9454-FD7ADEFC39C2}" type="doc">
      <dgm:prSet loTypeId="urn:microsoft.com/office/officeart/2008/layout/LinedLis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998EA59-A15D-449A-9836-4526A7F1A9E2}">
      <dgm:prSet/>
      <dgm:spPr/>
      <dgm:t>
        <a:bodyPr/>
        <a:lstStyle/>
        <a:p>
          <a:r>
            <a:rPr lang="ko-KR" altLang="en-US" baseline="0" dirty="0"/>
            <a:t>실시간 영상 데이터 처리 및 개인정보에 따른 등급 분류</a:t>
          </a:r>
          <a:endParaRPr lang="en-US" altLang="ko-KR" baseline="0" dirty="0"/>
        </a:p>
      </dgm:t>
    </dgm:pt>
    <dgm:pt modelId="{08DC7059-E8C5-4560-AB43-08E758901565}" type="parTrans" cxnId="{9394E0F6-F3C0-4014-A449-2193BEBE9BB4}">
      <dgm:prSet/>
      <dgm:spPr/>
      <dgm:t>
        <a:bodyPr/>
        <a:lstStyle/>
        <a:p>
          <a:endParaRPr lang="en-US"/>
        </a:p>
      </dgm:t>
    </dgm:pt>
    <dgm:pt modelId="{60C81D22-6399-45FB-BC1C-EA85BCCEF78A}" type="sibTrans" cxnId="{9394E0F6-F3C0-4014-A449-2193BEBE9BB4}">
      <dgm:prSet/>
      <dgm:spPr/>
      <dgm:t>
        <a:bodyPr/>
        <a:lstStyle/>
        <a:p>
          <a:endParaRPr lang="en-US"/>
        </a:p>
      </dgm:t>
    </dgm:pt>
    <dgm:pt modelId="{D88BFDE7-4D2E-CA41-9A7E-5E4214C1B0E9}">
      <dgm:prSet/>
      <dgm:spPr/>
      <dgm:t>
        <a:bodyPr/>
        <a:lstStyle/>
        <a:p>
          <a:r>
            <a:rPr lang="ko-KR" altLang="en-US" baseline="0" dirty="0"/>
            <a:t>영상 측정 </a:t>
          </a:r>
          <a:r>
            <a:rPr lang="ko-KR" altLang="en-US" baseline="0"/>
            <a:t>서버 화면</a:t>
          </a:r>
          <a:endParaRPr lang="en-US" altLang="ko-KR" baseline="0" dirty="0"/>
        </a:p>
      </dgm:t>
    </dgm:pt>
    <dgm:pt modelId="{138818C8-2676-4741-BD58-607C1A8E2312}" type="parTrans" cxnId="{482F9DEE-5240-1E4A-ABCF-633EF555D41F}">
      <dgm:prSet/>
      <dgm:spPr/>
      <dgm:t>
        <a:bodyPr/>
        <a:lstStyle/>
        <a:p>
          <a:pPr latinLnBrk="1"/>
          <a:endParaRPr lang="ko-KR" altLang="en-US"/>
        </a:p>
      </dgm:t>
    </dgm:pt>
    <dgm:pt modelId="{5CB3AA79-D26E-7C45-8A9D-E36539A38076}" type="sibTrans" cxnId="{482F9DEE-5240-1E4A-ABCF-633EF555D41F}">
      <dgm:prSet/>
      <dgm:spPr/>
      <dgm:t>
        <a:bodyPr/>
        <a:lstStyle/>
        <a:p>
          <a:pPr latinLnBrk="1"/>
          <a:endParaRPr lang="ko-KR" altLang="en-US"/>
        </a:p>
      </dgm:t>
    </dgm:pt>
    <dgm:pt modelId="{B52DE06B-DA90-5B49-A476-DEA4CAC928C0}">
      <dgm:prSet/>
      <dgm:spPr/>
      <dgm:t>
        <a:bodyPr/>
        <a:lstStyle/>
        <a:p>
          <a:r>
            <a:rPr lang="ko-KR" altLang="en-US" baseline="0" dirty="0"/>
            <a:t>정확도 평가 및 스켈레톤 분석과의 비교</a:t>
          </a:r>
          <a:endParaRPr lang="en-US" altLang="ko-KR" baseline="0" dirty="0"/>
        </a:p>
      </dgm:t>
    </dgm:pt>
    <dgm:pt modelId="{BAE3EB50-19BE-AF42-A7D2-E5D2101521F3}" type="parTrans" cxnId="{9E515624-0865-7E4F-8D21-E6D3EBE0B4DE}">
      <dgm:prSet/>
      <dgm:spPr/>
      <dgm:t>
        <a:bodyPr/>
        <a:lstStyle/>
        <a:p>
          <a:pPr latinLnBrk="1"/>
          <a:endParaRPr lang="ko-KR" altLang="en-US"/>
        </a:p>
      </dgm:t>
    </dgm:pt>
    <dgm:pt modelId="{303C0C7E-5F7F-BC49-BE2E-A434CB883CC9}" type="sibTrans" cxnId="{9E515624-0865-7E4F-8D21-E6D3EBE0B4DE}">
      <dgm:prSet/>
      <dgm:spPr/>
      <dgm:t>
        <a:bodyPr/>
        <a:lstStyle/>
        <a:p>
          <a:pPr latinLnBrk="1"/>
          <a:endParaRPr lang="ko-KR" altLang="en-US"/>
        </a:p>
      </dgm:t>
    </dgm:pt>
    <dgm:pt modelId="{3CC268C0-4348-FC42-A6D2-CCE371FA4C14}" type="pres">
      <dgm:prSet presAssocID="{86FAA71B-B1C3-48F5-9454-FD7ADEFC39C2}" presName="vert0" presStyleCnt="0">
        <dgm:presLayoutVars>
          <dgm:dir/>
          <dgm:animOne val="branch"/>
          <dgm:animLvl val="lvl"/>
        </dgm:presLayoutVars>
      </dgm:prSet>
      <dgm:spPr/>
    </dgm:pt>
    <dgm:pt modelId="{B8344AFD-5A11-F74A-B6C1-DC3DFE1BF853}" type="pres">
      <dgm:prSet presAssocID="{D88BFDE7-4D2E-CA41-9A7E-5E4214C1B0E9}" presName="thickLine" presStyleLbl="alignNode1" presStyleIdx="0" presStyleCnt="3"/>
      <dgm:spPr/>
    </dgm:pt>
    <dgm:pt modelId="{350FA377-56B3-E945-B7D3-4FC68FA4157E}" type="pres">
      <dgm:prSet presAssocID="{D88BFDE7-4D2E-CA41-9A7E-5E4214C1B0E9}" presName="horz1" presStyleCnt="0"/>
      <dgm:spPr/>
    </dgm:pt>
    <dgm:pt modelId="{54C79665-7B83-5A4D-BD3D-1DE16228DA7E}" type="pres">
      <dgm:prSet presAssocID="{D88BFDE7-4D2E-CA41-9A7E-5E4214C1B0E9}" presName="tx1" presStyleLbl="revTx" presStyleIdx="0" presStyleCnt="3"/>
      <dgm:spPr/>
    </dgm:pt>
    <dgm:pt modelId="{FABF3C02-C96E-FE4E-85EB-8FF774D666AF}" type="pres">
      <dgm:prSet presAssocID="{D88BFDE7-4D2E-CA41-9A7E-5E4214C1B0E9}" presName="vert1" presStyleCnt="0"/>
      <dgm:spPr/>
    </dgm:pt>
    <dgm:pt modelId="{6043D1B6-F8A1-4540-85B1-3CFF72479BAA}" type="pres">
      <dgm:prSet presAssocID="{5998EA59-A15D-449A-9836-4526A7F1A9E2}" presName="thickLine" presStyleLbl="alignNode1" presStyleIdx="1" presStyleCnt="3"/>
      <dgm:spPr/>
    </dgm:pt>
    <dgm:pt modelId="{F4D3B488-9A93-8642-989D-6DFE0684356B}" type="pres">
      <dgm:prSet presAssocID="{5998EA59-A15D-449A-9836-4526A7F1A9E2}" presName="horz1" presStyleCnt="0"/>
      <dgm:spPr/>
    </dgm:pt>
    <dgm:pt modelId="{CBE5CCC7-0BE5-C045-A041-B3231E8EC98F}" type="pres">
      <dgm:prSet presAssocID="{5998EA59-A15D-449A-9836-4526A7F1A9E2}" presName="tx1" presStyleLbl="revTx" presStyleIdx="1" presStyleCnt="3"/>
      <dgm:spPr/>
    </dgm:pt>
    <dgm:pt modelId="{4BAA95A2-1F3B-3845-9201-78D6E48B0EC9}" type="pres">
      <dgm:prSet presAssocID="{5998EA59-A15D-449A-9836-4526A7F1A9E2}" presName="vert1" presStyleCnt="0"/>
      <dgm:spPr/>
    </dgm:pt>
    <dgm:pt modelId="{DB3CF1DA-4D7A-9149-B77E-0C44E5CAA355}" type="pres">
      <dgm:prSet presAssocID="{B52DE06B-DA90-5B49-A476-DEA4CAC928C0}" presName="thickLine" presStyleLbl="alignNode1" presStyleIdx="2" presStyleCnt="3"/>
      <dgm:spPr/>
    </dgm:pt>
    <dgm:pt modelId="{29DC684B-8116-3A42-909C-79577255F2FA}" type="pres">
      <dgm:prSet presAssocID="{B52DE06B-DA90-5B49-A476-DEA4CAC928C0}" presName="horz1" presStyleCnt="0"/>
      <dgm:spPr/>
    </dgm:pt>
    <dgm:pt modelId="{22144DB8-78EE-C742-B2B5-4E7478B5BA7B}" type="pres">
      <dgm:prSet presAssocID="{B52DE06B-DA90-5B49-A476-DEA4CAC928C0}" presName="tx1" presStyleLbl="revTx" presStyleIdx="2" presStyleCnt="3"/>
      <dgm:spPr/>
    </dgm:pt>
    <dgm:pt modelId="{6915EF4A-F7A7-AD44-9C38-950B912A1E05}" type="pres">
      <dgm:prSet presAssocID="{B52DE06B-DA90-5B49-A476-DEA4CAC928C0}" presName="vert1" presStyleCnt="0"/>
      <dgm:spPr/>
    </dgm:pt>
  </dgm:ptLst>
  <dgm:cxnLst>
    <dgm:cxn modelId="{9E515624-0865-7E4F-8D21-E6D3EBE0B4DE}" srcId="{86FAA71B-B1C3-48F5-9454-FD7ADEFC39C2}" destId="{B52DE06B-DA90-5B49-A476-DEA4CAC928C0}" srcOrd="2" destOrd="0" parTransId="{BAE3EB50-19BE-AF42-A7D2-E5D2101521F3}" sibTransId="{303C0C7E-5F7F-BC49-BE2E-A434CB883CC9}"/>
    <dgm:cxn modelId="{0A4A316E-6656-4348-8A24-6792882F887B}" type="presOf" srcId="{B52DE06B-DA90-5B49-A476-DEA4CAC928C0}" destId="{22144DB8-78EE-C742-B2B5-4E7478B5BA7B}" srcOrd="0" destOrd="0" presId="urn:microsoft.com/office/officeart/2008/layout/LinedList"/>
    <dgm:cxn modelId="{6F34BB6F-82FE-B447-99B8-F8AD5EA2C07B}" type="presOf" srcId="{86FAA71B-B1C3-48F5-9454-FD7ADEFC39C2}" destId="{3CC268C0-4348-FC42-A6D2-CCE371FA4C14}" srcOrd="0" destOrd="0" presId="urn:microsoft.com/office/officeart/2008/layout/LinedList"/>
    <dgm:cxn modelId="{97EB1FB4-7168-494D-8979-B65A8CCB6F53}" type="presOf" srcId="{5998EA59-A15D-449A-9836-4526A7F1A9E2}" destId="{CBE5CCC7-0BE5-C045-A041-B3231E8EC98F}" srcOrd="0" destOrd="0" presId="urn:microsoft.com/office/officeart/2008/layout/LinedList"/>
    <dgm:cxn modelId="{0B4532E0-268E-AF42-BA65-6B28464C6936}" type="presOf" srcId="{D88BFDE7-4D2E-CA41-9A7E-5E4214C1B0E9}" destId="{54C79665-7B83-5A4D-BD3D-1DE16228DA7E}" srcOrd="0" destOrd="0" presId="urn:microsoft.com/office/officeart/2008/layout/LinedList"/>
    <dgm:cxn modelId="{482F9DEE-5240-1E4A-ABCF-633EF555D41F}" srcId="{86FAA71B-B1C3-48F5-9454-FD7ADEFC39C2}" destId="{D88BFDE7-4D2E-CA41-9A7E-5E4214C1B0E9}" srcOrd="0" destOrd="0" parTransId="{138818C8-2676-4741-BD58-607C1A8E2312}" sibTransId="{5CB3AA79-D26E-7C45-8A9D-E36539A38076}"/>
    <dgm:cxn modelId="{9394E0F6-F3C0-4014-A449-2193BEBE9BB4}" srcId="{86FAA71B-B1C3-48F5-9454-FD7ADEFC39C2}" destId="{5998EA59-A15D-449A-9836-4526A7F1A9E2}" srcOrd="1" destOrd="0" parTransId="{08DC7059-E8C5-4560-AB43-08E758901565}" sibTransId="{60C81D22-6399-45FB-BC1C-EA85BCCEF78A}"/>
    <dgm:cxn modelId="{06DB0E00-6B0B-3249-BE35-2FC791D73A73}" type="presParOf" srcId="{3CC268C0-4348-FC42-A6D2-CCE371FA4C14}" destId="{B8344AFD-5A11-F74A-B6C1-DC3DFE1BF853}" srcOrd="0" destOrd="0" presId="urn:microsoft.com/office/officeart/2008/layout/LinedList"/>
    <dgm:cxn modelId="{F57DF29C-BC7F-6545-92B0-B78F73085E60}" type="presParOf" srcId="{3CC268C0-4348-FC42-A6D2-CCE371FA4C14}" destId="{350FA377-56B3-E945-B7D3-4FC68FA4157E}" srcOrd="1" destOrd="0" presId="urn:microsoft.com/office/officeart/2008/layout/LinedList"/>
    <dgm:cxn modelId="{12380D62-0AC3-9844-949F-85D9D9B911E3}" type="presParOf" srcId="{350FA377-56B3-E945-B7D3-4FC68FA4157E}" destId="{54C79665-7B83-5A4D-BD3D-1DE16228DA7E}" srcOrd="0" destOrd="0" presId="urn:microsoft.com/office/officeart/2008/layout/LinedList"/>
    <dgm:cxn modelId="{9D3005F7-DABC-2C4F-A32D-19B3217700BC}" type="presParOf" srcId="{350FA377-56B3-E945-B7D3-4FC68FA4157E}" destId="{FABF3C02-C96E-FE4E-85EB-8FF774D666AF}" srcOrd="1" destOrd="0" presId="urn:microsoft.com/office/officeart/2008/layout/LinedList"/>
    <dgm:cxn modelId="{B6496504-5175-7849-81D0-87B719BB085F}" type="presParOf" srcId="{3CC268C0-4348-FC42-A6D2-CCE371FA4C14}" destId="{6043D1B6-F8A1-4540-85B1-3CFF72479BAA}" srcOrd="2" destOrd="0" presId="urn:microsoft.com/office/officeart/2008/layout/LinedList"/>
    <dgm:cxn modelId="{D2244E70-661F-F94B-B1A8-D1473D344345}" type="presParOf" srcId="{3CC268C0-4348-FC42-A6D2-CCE371FA4C14}" destId="{F4D3B488-9A93-8642-989D-6DFE0684356B}" srcOrd="3" destOrd="0" presId="urn:microsoft.com/office/officeart/2008/layout/LinedList"/>
    <dgm:cxn modelId="{F4DE9BE0-45AF-274C-A091-31B185545642}" type="presParOf" srcId="{F4D3B488-9A93-8642-989D-6DFE0684356B}" destId="{CBE5CCC7-0BE5-C045-A041-B3231E8EC98F}" srcOrd="0" destOrd="0" presId="urn:microsoft.com/office/officeart/2008/layout/LinedList"/>
    <dgm:cxn modelId="{0535AA7B-F668-8F45-9B00-F97D3A0B946C}" type="presParOf" srcId="{F4D3B488-9A93-8642-989D-6DFE0684356B}" destId="{4BAA95A2-1F3B-3845-9201-78D6E48B0EC9}" srcOrd="1" destOrd="0" presId="urn:microsoft.com/office/officeart/2008/layout/LinedList"/>
    <dgm:cxn modelId="{1B38021E-AFBA-1346-A860-88C78EBEB797}" type="presParOf" srcId="{3CC268C0-4348-FC42-A6D2-CCE371FA4C14}" destId="{DB3CF1DA-4D7A-9149-B77E-0C44E5CAA355}" srcOrd="4" destOrd="0" presId="urn:microsoft.com/office/officeart/2008/layout/LinedList"/>
    <dgm:cxn modelId="{5BC5E2E4-CAC2-794F-AE2E-9CE013C17B2E}" type="presParOf" srcId="{3CC268C0-4348-FC42-A6D2-CCE371FA4C14}" destId="{29DC684B-8116-3A42-909C-79577255F2FA}" srcOrd="5" destOrd="0" presId="urn:microsoft.com/office/officeart/2008/layout/LinedList"/>
    <dgm:cxn modelId="{AA9C084A-6AA1-D148-B10F-FC40FE44ED99}" type="presParOf" srcId="{29DC684B-8116-3A42-909C-79577255F2FA}" destId="{22144DB8-78EE-C742-B2B5-4E7478B5BA7B}" srcOrd="0" destOrd="0" presId="urn:microsoft.com/office/officeart/2008/layout/LinedList"/>
    <dgm:cxn modelId="{6C24AF72-5ECB-B64E-8980-6BBC70269DEF}" type="presParOf" srcId="{29DC684B-8116-3A42-909C-79577255F2FA}" destId="{6915EF4A-F7A7-AD44-9C38-950B912A1E0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FAA71B-B1C3-48F5-9454-FD7ADEFC39C2}" type="doc">
      <dgm:prSet loTypeId="urn:microsoft.com/office/officeart/2008/layout/LinedLis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89779DC-C658-4A67-8893-28598DAEA579}">
      <dgm:prSet custT="1"/>
      <dgm:spPr/>
      <dgm:t>
        <a:bodyPr/>
        <a:lstStyle/>
        <a:p>
          <a:r>
            <a:rPr lang="ko-KR" altLang="en-US" sz="3000" dirty="0"/>
            <a:t>문서 작업 진행</a:t>
          </a:r>
          <a:endParaRPr lang="en-US" sz="3000" dirty="0"/>
        </a:p>
      </dgm:t>
    </dgm:pt>
    <dgm:pt modelId="{C4205433-F2F0-43EC-BC86-BF682547EF4C}" type="parTrans" cxnId="{09CCECAC-6B38-47DA-AE91-37098EBA9451}">
      <dgm:prSet/>
      <dgm:spPr/>
      <dgm:t>
        <a:bodyPr/>
        <a:lstStyle/>
        <a:p>
          <a:endParaRPr lang="en-US"/>
        </a:p>
      </dgm:t>
    </dgm:pt>
    <dgm:pt modelId="{BB7B82C0-B4DA-456D-8A93-62C80045DE00}" type="sibTrans" cxnId="{09CCECAC-6B38-47DA-AE91-37098EBA9451}">
      <dgm:prSet/>
      <dgm:spPr/>
      <dgm:t>
        <a:bodyPr/>
        <a:lstStyle/>
        <a:p>
          <a:endParaRPr lang="en-US"/>
        </a:p>
      </dgm:t>
    </dgm:pt>
    <dgm:pt modelId="{9FC86739-D94F-4792-86CF-3118D2F1E108}">
      <dgm:prSet custT="1"/>
      <dgm:spPr/>
      <dgm:t>
        <a:bodyPr/>
        <a:lstStyle/>
        <a:p>
          <a:r>
            <a:rPr lang="ko-KR" altLang="en-US" sz="3000" dirty="0"/>
            <a:t>측정 기준 정보 입력</a:t>
          </a:r>
          <a:endParaRPr lang="en-US" sz="3000" dirty="0"/>
        </a:p>
      </dgm:t>
    </dgm:pt>
    <dgm:pt modelId="{2E77AF29-D766-404E-A5BB-CE31AB075989}" type="parTrans" cxnId="{0E7DCDAF-3C1D-478D-9E00-E9AE27996589}">
      <dgm:prSet/>
      <dgm:spPr/>
      <dgm:t>
        <a:bodyPr/>
        <a:lstStyle/>
        <a:p>
          <a:endParaRPr lang="en-US"/>
        </a:p>
      </dgm:t>
    </dgm:pt>
    <dgm:pt modelId="{0B95A3F0-AAA1-489E-9DD3-6197F120AF9C}" type="sibTrans" cxnId="{0E7DCDAF-3C1D-478D-9E00-E9AE27996589}">
      <dgm:prSet/>
      <dgm:spPr/>
      <dgm:t>
        <a:bodyPr/>
        <a:lstStyle/>
        <a:p>
          <a:endParaRPr lang="en-US"/>
        </a:p>
      </dgm:t>
    </dgm:pt>
    <dgm:pt modelId="{5998EA59-A15D-449A-9836-4526A7F1A9E2}">
      <dgm:prSet custT="1"/>
      <dgm:spPr/>
      <dgm:t>
        <a:bodyPr/>
        <a:lstStyle/>
        <a:p>
          <a:r>
            <a:rPr lang="ko-KR" altLang="en-US" sz="3000" baseline="0" dirty="0"/>
            <a:t>영상 데이터 측정에 따른 데이터베이스 연결</a:t>
          </a:r>
          <a:endParaRPr lang="en-US" altLang="ko-KR" sz="3000" baseline="0" dirty="0"/>
        </a:p>
      </dgm:t>
    </dgm:pt>
    <dgm:pt modelId="{60C81D22-6399-45FB-BC1C-EA85BCCEF78A}" type="sibTrans" cxnId="{9394E0F6-F3C0-4014-A449-2193BEBE9BB4}">
      <dgm:prSet/>
      <dgm:spPr/>
      <dgm:t>
        <a:bodyPr/>
        <a:lstStyle/>
        <a:p>
          <a:endParaRPr lang="en-US"/>
        </a:p>
      </dgm:t>
    </dgm:pt>
    <dgm:pt modelId="{08DC7059-E8C5-4560-AB43-08E758901565}" type="parTrans" cxnId="{9394E0F6-F3C0-4014-A449-2193BEBE9BB4}">
      <dgm:prSet/>
      <dgm:spPr/>
      <dgm:t>
        <a:bodyPr/>
        <a:lstStyle/>
        <a:p>
          <a:endParaRPr lang="en-US"/>
        </a:p>
      </dgm:t>
    </dgm:pt>
    <dgm:pt modelId="{3CC268C0-4348-FC42-A6D2-CCE371FA4C14}" type="pres">
      <dgm:prSet presAssocID="{86FAA71B-B1C3-48F5-9454-FD7ADEFC39C2}" presName="vert0" presStyleCnt="0">
        <dgm:presLayoutVars>
          <dgm:dir/>
          <dgm:animOne val="branch"/>
          <dgm:animLvl val="lvl"/>
        </dgm:presLayoutVars>
      </dgm:prSet>
      <dgm:spPr/>
    </dgm:pt>
    <dgm:pt modelId="{6043D1B6-F8A1-4540-85B1-3CFF72479BAA}" type="pres">
      <dgm:prSet presAssocID="{5998EA59-A15D-449A-9836-4526A7F1A9E2}" presName="thickLine" presStyleLbl="alignNode1" presStyleIdx="0" presStyleCnt="3"/>
      <dgm:spPr/>
    </dgm:pt>
    <dgm:pt modelId="{F4D3B488-9A93-8642-989D-6DFE0684356B}" type="pres">
      <dgm:prSet presAssocID="{5998EA59-A15D-449A-9836-4526A7F1A9E2}" presName="horz1" presStyleCnt="0"/>
      <dgm:spPr/>
    </dgm:pt>
    <dgm:pt modelId="{CBE5CCC7-0BE5-C045-A041-B3231E8EC98F}" type="pres">
      <dgm:prSet presAssocID="{5998EA59-A15D-449A-9836-4526A7F1A9E2}" presName="tx1" presStyleLbl="revTx" presStyleIdx="0" presStyleCnt="3"/>
      <dgm:spPr/>
    </dgm:pt>
    <dgm:pt modelId="{4BAA95A2-1F3B-3845-9201-78D6E48B0EC9}" type="pres">
      <dgm:prSet presAssocID="{5998EA59-A15D-449A-9836-4526A7F1A9E2}" presName="vert1" presStyleCnt="0"/>
      <dgm:spPr/>
    </dgm:pt>
    <dgm:pt modelId="{F6D45CF5-487E-3645-BA5E-D3302FDCAF41}" type="pres">
      <dgm:prSet presAssocID="{B89779DC-C658-4A67-8893-28598DAEA579}" presName="thickLine" presStyleLbl="alignNode1" presStyleIdx="1" presStyleCnt="3"/>
      <dgm:spPr/>
    </dgm:pt>
    <dgm:pt modelId="{ABB4A0BE-A416-554D-B6E6-4E5143C67D2E}" type="pres">
      <dgm:prSet presAssocID="{B89779DC-C658-4A67-8893-28598DAEA579}" presName="horz1" presStyleCnt="0"/>
      <dgm:spPr/>
    </dgm:pt>
    <dgm:pt modelId="{D1AEE48C-53B7-9349-9A8A-078D46848B2B}" type="pres">
      <dgm:prSet presAssocID="{B89779DC-C658-4A67-8893-28598DAEA579}" presName="tx1" presStyleLbl="revTx" presStyleIdx="1" presStyleCnt="3"/>
      <dgm:spPr/>
    </dgm:pt>
    <dgm:pt modelId="{370114A8-0ADB-2D4F-8835-2397171F64CB}" type="pres">
      <dgm:prSet presAssocID="{B89779DC-C658-4A67-8893-28598DAEA579}" presName="vert1" presStyleCnt="0"/>
      <dgm:spPr/>
    </dgm:pt>
    <dgm:pt modelId="{FD3E7D60-1E56-9541-923E-03C6B0456813}" type="pres">
      <dgm:prSet presAssocID="{9FC86739-D94F-4792-86CF-3118D2F1E108}" presName="thickLine" presStyleLbl="alignNode1" presStyleIdx="2" presStyleCnt="3"/>
      <dgm:spPr/>
    </dgm:pt>
    <dgm:pt modelId="{A85AD91E-2527-FC4C-BA70-CDA4A6082DD9}" type="pres">
      <dgm:prSet presAssocID="{9FC86739-D94F-4792-86CF-3118D2F1E108}" presName="horz1" presStyleCnt="0"/>
      <dgm:spPr/>
    </dgm:pt>
    <dgm:pt modelId="{29BE9121-4B97-1945-A96D-59EE794E568F}" type="pres">
      <dgm:prSet presAssocID="{9FC86739-D94F-4792-86CF-3118D2F1E108}" presName="tx1" presStyleLbl="revTx" presStyleIdx="2" presStyleCnt="3"/>
      <dgm:spPr/>
    </dgm:pt>
    <dgm:pt modelId="{095AA1D0-1A53-C745-A0C0-BDD6A1C0EC20}" type="pres">
      <dgm:prSet presAssocID="{9FC86739-D94F-4792-86CF-3118D2F1E108}" presName="vert1" presStyleCnt="0"/>
      <dgm:spPr/>
    </dgm:pt>
  </dgm:ptLst>
  <dgm:cxnLst>
    <dgm:cxn modelId="{6F34BB6F-82FE-B447-99B8-F8AD5EA2C07B}" type="presOf" srcId="{86FAA71B-B1C3-48F5-9454-FD7ADEFC39C2}" destId="{3CC268C0-4348-FC42-A6D2-CCE371FA4C14}" srcOrd="0" destOrd="0" presId="urn:microsoft.com/office/officeart/2008/layout/LinedList"/>
    <dgm:cxn modelId="{09CCECAC-6B38-47DA-AE91-37098EBA9451}" srcId="{86FAA71B-B1C3-48F5-9454-FD7ADEFC39C2}" destId="{B89779DC-C658-4A67-8893-28598DAEA579}" srcOrd="1" destOrd="0" parTransId="{C4205433-F2F0-43EC-BC86-BF682547EF4C}" sibTransId="{BB7B82C0-B4DA-456D-8A93-62C80045DE00}"/>
    <dgm:cxn modelId="{0E7DCDAF-3C1D-478D-9E00-E9AE27996589}" srcId="{86FAA71B-B1C3-48F5-9454-FD7ADEFC39C2}" destId="{9FC86739-D94F-4792-86CF-3118D2F1E108}" srcOrd="2" destOrd="0" parTransId="{2E77AF29-D766-404E-A5BB-CE31AB075989}" sibTransId="{0B95A3F0-AAA1-489E-9DD3-6197F120AF9C}"/>
    <dgm:cxn modelId="{97EB1FB4-7168-494D-8979-B65A8CCB6F53}" type="presOf" srcId="{5998EA59-A15D-449A-9836-4526A7F1A9E2}" destId="{CBE5CCC7-0BE5-C045-A041-B3231E8EC98F}" srcOrd="0" destOrd="0" presId="urn:microsoft.com/office/officeart/2008/layout/LinedList"/>
    <dgm:cxn modelId="{A29340BA-4F8D-204D-BBFB-2D33EB04AC99}" type="presOf" srcId="{9FC86739-D94F-4792-86CF-3118D2F1E108}" destId="{29BE9121-4B97-1945-A96D-59EE794E568F}" srcOrd="0" destOrd="0" presId="urn:microsoft.com/office/officeart/2008/layout/LinedList"/>
    <dgm:cxn modelId="{9394E0F6-F3C0-4014-A449-2193BEBE9BB4}" srcId="{86FAA71B-B1C3-48F5-9454-FD7ADEFC39C2}" destId="{5998EA59-A15D-449A-9836-4526A7F1A9E2}" srcOrd="0" destOrd="0" parTransId="{08DC7059-E8C5-4560-AB43-08E758901565}" sibTransId="{60C81D22-6399-45FB-BC1C-EA85BCCEF78A}"/>
    <dgm:cxn modelId="{D99BB1F9-5526-104A-9B07-49B47D1F0915}" type="presOf" srcId="{B89779DC-C658-4A67-8893-28598DAEA579}" destId="{D1AEE48C-53B7-9349-9A8A-078D46848B2B}" srcOrd="0" destOrd="0" presId="urn:microsoft.com/office/officeart/2008/layout/LinedList"/>
    <dgm:cxn modelId="{B6496504-5175-7849-81D0-87B719BB085F}" type="presParOf" srcId="{3CC268C0-4348-FC42-A6D2-CCE371FA4C14}" destId="{6043D1B6-F8A1-4540-85B1-3CFF72479BAA}" srcOrd="0" destOrd="0" presId="urn:microsoft.com/office/officeart/2008/layout/LinedList"/>
    <dgm:cxn modelId="{D2244E70-661F-F94B-B1A8-D1473D344345}" type="presParOf" srcId="{3CC268C0-4348-FC42-A6D2-CCE371FA4C14}" destId="{F4D3B488-9A93-8642-989D-6DFE0684356B}" srcOrd="1" destOrd="0" presId="urn:microsoft.com/office/officeart/2008/layout/LinedList"/>
    <dgm:cxn modelId="{F4DE9BE0-45AF-274C-A091-31B185545642}" type="presParOf" srcId="{F4D3B488-9A93-8642-989D-6DFE0684356B}" destId="{CBE5CCC7-0BE5-C045-A041-B3231E8EC98F}" srcOrd="0" destOrd="0" presId="urn:microsoft.com/office/officeart/2008/layout/LinedList"/>
    <dgm:cxn modelId="{0535AA7B-F668-8F45-9B00-F97D3A0B946C}" type="presParOf" srcId="{F4D3B488-9A93-8642-989D-6DFE0684356B}" destId="{4BAA95A2-1F3B-3845-9201-78D6E48B0EC9}" srcOrd="1" destOrd="0" presId="urn:microsoft.com/office/officeart/2008/layout/LinedList"/>
    <dgm:cxn modelId="{2538B020-10C0-F94E-B067-1D84CDA82EF8}" type="presParOf" srcId="{3CC268C0-4348-FC42-A6D2-CCE371FA4C14}" destId="{F6D45CF5-487E-3645-BA5E-D3302FDCAF41}" srcOrd="2" destOrd="0" presId="urn:microsoft.com/office/officeart/2008/layout/LinedList"/>
    <dgm:cxn modelId="{B2562A3E-1857-B443-8D1B-1AA32402B927}" type="presParOf" srcId="{3CC268C0-4348-FC42-A6D2-CCE371FA4C14}" destId="{ABB4A0BE-A416-554D-B6E6-4E5143C67D2E}" srcOrd="3" destOrd="0" presId="urn:microsoft.com/office/officeart/2008/layout/LinedList"/>
    <dgm:cxn modelId="{1FCC409F-AEB2-2F40-B603-3E76D26A3618}" type="presParOf" srcId="{ABB4A0BE-A416-554D-B6E6-4E5143C67D2E}" destId="{D1AEE48C-53B7-9349-9A8A-078D46848B2B}" srcOrd="0" destOrd="0" presId="urn:microsoft.com/office/officeart/2008/layout/LinedList"/>
    <dgm:cxn modelId="{D4D979B5-28EC-6349-9A2A-4581BEE1A798}" type="presParOf" srcId="{ABB4A0BE-A416-554D-B6E6-4E5143C67D2E}" destId="{370114A8-0ADB-2D4F-8835-2397171F64CB}" srcOrd="1" destOrd="0" presId="urn:microsoft.com/office/officeart/2008/layout/LinedList"/>
    <dgm:cxn modelId="{23A4E86A-A7ED-9C43-BA6A-C85CE7AB57B8}" type="presParOf" srcId="{3CC268C0-4348-FC42-A6D2-CCE371FA4C14}" destId="{FD3E7D60-1E56-9541-923E-03C6B0456813}" srcOrd="4" destOrd="0" presId="urn:microsoft.com/office/officeart/2008/layout/LinedList"/>
    <dgm:cxn modelId="{844000E7-D09D-8141-8E9E-8AC150491545}" type="presParOf" srcId="{3CC268C0-4348-FC42-A6D2-CCE371FA4C14}" destId="{A85AD91E-2527-FC4C-BA70-CDA4A6082DD9}" srcOrd="5" destOrd="0" presId="urn:microsoft.com/office/officeart/2008/layout/LinedList"/>
    <dgm:cxn modelId="{DE31C82D-C186-6047-8C8E-75DB2B0BB886}" type="presParOf" srcId="{A85AD91E-2527-FC4C-BA70-CDA4A6082DD9}" destId="{29BE9121-4B97-1945-A96D-59EE794E568F}" srcOrd="0" destOrd="0" presId="urn:microsoft.com/office/officeart/2008/layout/LinedList"/>
    <dgm:cxn modelId="{FAE77364-A747-054B-B781-A474056780DB}" type="presParOf" srcId="{A85AD91E-2527-FC4C-BA70-CDA4A6082DD9}" destId="{095AA1D0-1A53-C745-A0C0-BDD6A1C0EC2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344AFD-5A11-F74A-B6C1-DC3DFE1BF853}">
      <dsp:nvSpPr>
        <dsp:cNvPr id="0" name=""/>
        <dsp:cNvSpPr/>
      </dsp:nvSpPr>
      <dsp:spPr>
        <a:xfrm>
          <a:off x="0" y="1748"/>
          <a:ext cx="72009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4C79665-7B83-5A4D-BD3D-1DE16228DA7E}">
      <dsp:nvSpPr>
        <dsp:cNvPr id="0" name=""/>
        <dsp:cNvSpPr/>
      </dsp:nvSpPr>
      <dsp:spPr>
        <a:xfrm>
          <a:off x="0" y="1748"/>
          <a:ext cx="7200900" cy="1192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100" kern="1200" baseline="0" dirty="0"/>
            <a:t>영상 측정 </a:t>
          </a:r>
          <a:r>
            <a:rPr lang="ko-KR" altLang="en-US" sz="3100" kern="1200" baseline="0"/>
            <a:t>서버 화면</a:t>
          </a:r>
          <a:endParaRPr lang="en-US" altLang="ko-KR" sz="3100" kern="1200" baseline="0" dirty="0"/>
        </a:p>
      </dsp:txBody>
      <dsp:txXfrm>
        <a:off x="0" y="1748"/>
        <a:ext cx="7200900" cy="1192634"/>
      </dsp:txXfrm>
    </dsp:sp>
    <dsp:sp modelId="{6043D1B6-F8A1-4540-85B1-3CFF72479BAA}">
      <dsp:nvSpPr>
        <dsp:cNvPr id="0" name=""/>
        <dsp:cNvSpPr/>
      </dsp:nvSpPr>
      <dsp:spPr>
        <a:xfrm>
          <a:off x="0" y="1194382"/>
          <a:ext cx="720090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BE5CCC7-0BE5-C045-A041-B3231E8EC98F}">
      <dsp:nvSpPr>
        <dsp:cNvPr id="0" name=""/>
        <dsp:cNvSpPr/>
      </dsp:nvSpPr>
      <dsp:spPr>
        <a:xfrm>
          <a:off x="0" y="1194382"/>
          <a:ext cx="7200900" cy="1192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100" kern="1200" baseline="0" dirty="0"/>
            <a:t>실시간 영상 데이터 처리 및 개인정보에 따른 등급 분류</a:t>
          </a:r>
          <a:endParaRPr lang="en-US" altLang="ko-KR" sz="3100" kern="1200" baseline="0" dirty="0"/>
        </a:p>
      </dsp:txBody>
      <dsp:txXfrm>
        <a:off x="0" y="1194382"/>
        <a:ext cx="7200900" cy="1192634"/>
      </dsp:txXfrm>
    </dsp:sp>
    <dsp:sp modelId="{DB3CF1DA-4D7A-9149-B77E-0C44E5CAA355}">
      <dsp:nvSpPr>
        <dsp:cNvPr id="0" name=""/>
        <dsp:cNvSpPr/>
      </dsp:nvSpPr>
      <dsp:spPr>
        <a:xfrm>
          <a:off x="0" y="2387017"/>
          <a:ext cx="720090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2144DB8-78EE-C742-B2B5-4E7478B5BA7B}">
      <dsp:nvSpPr>
        <dsp:cNvPr id="0" name=""/>
        <dsp:cNvSpPr/>
      </dsp:nvSpPr>
      <dsp:spPr>
        <a:xfrm>
          <a:off x="0" y="2387017"/>
          <a:ext cx="7200900" cy="1192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100" kern="1200" baseline="0" dirty="0"/>
            <a:t>정확도 평가 및 스켈레톤 분석과의 비교</a:t>
          </a:r>
          <a:endParaRPr lang="en-US" altLang="ko-KR" sz="3100" kern="1200" baseline="0" dirty="0"/>
        </a:p>
      </dsp:txBody>
      <dsp:txXfrm>
        <a:off x="0" y="2387017"/>
        <a:ext cx="7200900" cy="11926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43D1B6-F8A1-4540-85B1-3CFF72479BAA}">
      <dsp:nvSpPr>
        <dsp:cNvPr id="0" name=""/>
        <dsp:cNvSpPr/>
      </dsp:nvSpPr>
      <dsp:spPr>
        <a:xfrm>
          <a:off x="0" y="1748"/>
          <a:ext cx="7715907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BE5CCC7-0BE5-C045-A041-B3231E8EC98F}">
      <dsp:nvSpPr>
        <dsp:cNvPr id="0" name=""/>
        <dsp:cNvSpPr/>
      </dsp:nvSpPr>
      <dsp:spPr>
        <a:xfrm>
          <a:off x="0" y="1748"/>
          <a:ext cx="7715907" cy="1192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baseline="0" dirty="0"/>
            <a:t>영상 데이터 측정에 따른 데이터베이스 연결</a:t>
          </a:r>
          <a:endParaRPr lang="en-US" altLang="ko-KR" sz="3000" kern="1200" baseline="0" dirty="0"/>
        </a:p>
      </dsp:txBody>
      <dsp:txXfrm>
        <a:off x="0" y="1748"/>
        <a:ext cx="7715907" cy="1192634"/>
      </dsp:txXfrm>
    </dsp:sp>
    <dsp:sp modelId="{F6D45CF5-487E-3645-BA5E-D3302FDCAF41}">
      <dsp:nvSpPr>
        <dsp:cNvPr id="0" name=""/>
        <dsp:cNvSpPr/>
      </dsp:nvSpPr>
      <dsp:spPr>
        <a:xfrm>
          <a:off x="0" y="1194382"/>
          <a:ext cx="771590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1AEE48C-53B7-9349-9A8A-078D46848B2B}">
      <dsp:nvSpPr>
        <dsp:cNvPr id="0" name=""/>
        <dsp:cNvSpPr/>
      </dsp:nvSpPr>
      <dsp:spPr>
        <a:xfrm>
          <a:off x="0" y="1194382"/>
          <a:ext cx="7715907" cy="1192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dirty="0"/>
            <a:t>문서 작업 진행</a:t>
          </a:r>
          <a:endParaRPr lang="en-US" sz="3000" kern="1200" dirty="0"/>
        </a:p>
      </dsp:txBody>
      <dsp:txXfrm>
        <a:off x="0" y="1194382"/>
        <a:ext cx="7715907" cy="1192634"/>
      </dsp:txXfrm>
    </dsp:sp>
    <dsp:sp modelId="{FD3E7D60-1E56-9541-923E-03C6B0456813}">
      <dsp:nvSpPr>
        <dsp:cNvPr id="0" name=""/>
        <dsp:cNvSpPr/>
      </dsp:nvSpPr>
      <dsp:spPr>
        <a:xfrm>
          <a:off x="0" y="2387017"/>
          <a:ext cx="7715907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9BE9121-4B97-1945-A96D-59EE794E568F}">
      <dsp:nvSpPr>
        <dsp:cNvPr id="0" name=""/>
        <dsp:cNvSpPr/>
      </dsp:nvSpPr>
      <dsp:spPr>
        <a:xfrm>
          <a:off x="0" y="2387017"/>
          <a:ext cx="7715907" cy="1192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dirty="0"/>
            <a:t>측정 기준 정보 입력</a:t>
          </a:r>
          <a:endParaRPr lang="en-US" sz="3000" kern="1200" dirty="0"/>
        </a:p>
      </dsp:txBody>
      <dsp:txXfrm>
        <a:off x="0" y="2387017"/>
        <a:ext cx="7715907" cy="11926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media1.mp4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51941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687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178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82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59681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896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880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152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582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5812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86359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27AE77D2-29C9-4EF6-B0C4-D2166D9E5AC9}" type="datetimeFigureOut">
              <a:rPr lang="ko-KR" altLang="en-US" smtClean="0"/>
              <a:t>2024. 10. 4.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E94F383D-B145-4BB0-BB00-D8FC47A5658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6338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C30DECA-E52C-4D56-96B9-718590A2E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A046A95-1E4D-4EAE-9146-822CF94F0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94C9933-93E1-43FF-8BC2-8F0B7794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ko-Kore-KR" alt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B3AA8CBD-7A2E-4084-A09F-484D16658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ko-Kore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909B0405-4E00-4F7C-BC72-35B72A0DE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2001" y="1480930"/>
            <a:ext cx="6335973" cy="3254321"/>
          </a:xfrm>
        </p:spPr>
        <p:txBody>
          <a:bodyPr>
            <a:normAutofit/>
          </a:bodyPr>
          <a:lstStyle/>
          <a:p>
            <a:pPr algn="l"/>
            <a:r>
              <a:rPr lang="ko-KR" altLang="en-US" sz="5700"/>
              <a:t>영상처리를 활용한 </a:t>
            </a:r>
            <a:br>
              <a:rPr lang="en-US" altLang="ko-KR" sz="5700"/>
            </a:br>
            <a:r>
              <a:rPr lang="ko-KR" altLang="en-US" sz="5700"/>
              <a:t>운동부하검사 매뉴얼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1367DA-789A-7862-157C-B368CD0ED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2001" y="4804850"/>
            <a:ext cx="4467936" cy="1086237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ko-KR" altLang="en-US"/>
              <a:t>엄블랑호다</a:t>
            </a:r>
            <a:endParaRPr lang="en-US" altLang="ko-KR"/>
          </a:p>
          <a:p>
            <a:pPr algn="l">
              <a:spcAft>
                <a:spcPts val="600"/>
              </a:spcAft>
            </a:pPr>
            <a:r>
              <a:rPr lang="ko-KR" altLang="en-US"/>
              <a:t>기원준</a:t>
            </a:r>
            <a:r>
              <a:rPr lang="en-US" altLang="ko-KR"/>
              <a:t>,</a:t>
            </a:r>
            <a:r>
              <a:rPr lang="ko-KR" altLang="en-US"/>
              <a:t> 박태현</a:t>
            </a:r>
            <a:r>
              <a:rPr lang="en-US" altLang="ko-KR"/>
              <a:t>,</a:t>
            </a:r>
            <a:r>
              <a:rPr lang="ko-KR" altLang="en-US"/>
              <a:t> 황인성</a:t>
            </a:r>
            <a:r>
              <a:rPr lang="en-US" altLang="ko-KR"/>
              <a:t>,</a:t>
            </a:r>
            <a:r>
              <a:rPr lang="ko-KR" altLang="en-US"/>
              <a:t> 김대원</a:t>
            </a:r>
          </a:p>
        </p:txBody>
      </p:sp>
    </p:spTree>
    <p:extLst>
      <p:ext uri="{BB962C8B-B14F-4D97-AF65-F5344CB8AC3E}">
        <p14:creationId xmlns:p14="http://schemas.microsoft.com/office/powerpoint/2010/main" val="835927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B164C-C873-4A26-5A2E-7BC3886C0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955873" cy="1485900"/>
          </a:xfrm>
        </p:spPr>
        <p:txBody>
          <a:bodyPr>
            <a:normAutofit/>
          </a:bodyPr>
          <a:lstStyle/>
          <a:p>
            <a:r>
              <a:rPr lang="en-US" altLang="ko-KR" dirty="0"/>
              <a:t>WBS </a:t>
            </a:r>
            <a:br>
              <a:rPr lang="en-US" altLang="ko-KR" dirty="0"/>
            </a:br>
            <a:r>
              <a:rPr lang="en-US" altLang="ko-KR" sz="2000" dirty="0"/>
              <a:t>(</a:t>
            </a:r>
            <a:r>
              <a:rPr lang="ko-KR" altLang="en-US" sz="1800" dirty="0"/>
              <a:t>자료조사 완료</a:t>
            </a:r>
            <a:r>
              <a:rPr lang="en-US" altLang="ko-KR" sz="1800" dirty="0"/>
              <a:t>,</a:t>
            </a:r>
            <a:r>
              <a:rPr lang="ko-KR" altLang="en-US" sz="1800" dirty="0"/>
              <a:t> 데이터 </a:t>
            </a:r>
            <a:r>
              <a:rPr lang="en-US" altLang="ko-KR" sz="1800" dirty="0"/>
              <a:t>DB</a:t>
            </a:r>
            <a:r>
              <a:rPr lang="ko-KR" altLang="en-US" sz="1800" dirty="0"/>
              <a:t> 연결 및 프론트 작업 추가 진행 중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7" name="내용 개체 틀 6" descr="텍스트, 스크린샷, 도표, 라인이(가) 표시된 사진&#10;&#10;자동 생성된 설명">
            <a:extLst>
              <a:ext uri="{FF2B5EF4-FFF2-40B4-BE49-F238E27FC236}">
                <a16:creationId xmlns:a16="http://schemas.microsoft.com/office/drawing/2014/main" id="{F4BF5CEB-EB41-878F-518A-A504FCA43A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2081048"/>
            <a:ext cx="7200900" cy="4091152"/>
          </a:xfrm>
        </p:spPr>
      </p:pic>
    </p:spTree>
    <p:extLst>
      <p:ext uri="{BB962C8B-B14F-4D97-AF65-F5344CB8AC3E}">
        <p14:creationId xmlns:p14="http://schemas.microsoft.com/office/powerpoint/2010/main" val="1560700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DF07A-E71E-3267-E401-D5E0DB760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57B4D0-29F7-414D-0DCE-B75352A3C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885491"/>
            <a:ext cx="7127328" cy="5031828"/>
          </a:xfrm>
        </p:spPr>
        <p:txBody>
          <a:bodyPr>
            <a:normAutofit/>
          </a:bodyPr>
          <a:lstStyle/>
          <a:p>
            <a:pPr algn="ctr"/>
            <a:br>
              <a:rPr lang="en-US" altLang="ko-KR" sz="4000" dirty="0"/>
            </a:br>
            <a:br>
              <a:rPr lang="en-US" altLang="ko-KR" sz="4000" dirty="0"/>
            </a:br>
            <a:br>
              <a:rPr lang="en-US" altLang="ko-KR" sz="4000" dirty="0"/>
            </a:br>
            <a:br>
              <a:rPr lang="en-US" altLang="ko-KR" sz="4000" dirty="0"/>
            </a:br>
            <a:r>
              <a:rPr lang="en-US" altLang="ko-KR" sz="4000" dirty="0"/>
              <a:t>Skeleton / Bounding Box</a:t>
            </a:r>
            <a:r>
              <a:rPr lang="ko-KR" altLang="en-US" sz="4000" dirty="0"/>
              <a:t> 비교</a:t>
            </a:r>
            <a:br>
              <a:rPr lang="en-US" altLang="ko-KR" sz="4000" dirty="0"/>
            </a:br>
            <a:endParaRPr lang="ko-KR" altLang="en-US" sz="2200" dirty="0"/>
          </a:p>
        </p:txBody>
      </p:sp>
    </p:spTree>
    <p:extLst>
      <p:ext uri="{BB962C8B-B14F-4D97-AF65-F5344CB8AC3E}">
        <p14:creationId xmlns:p14="http://schemas.microsoft.com/office/powerpoint/2010/main" val="409610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DF07A-E71E-3267-E401-D5E0DB760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57B4D0-29F7-414D-0DCE-B75352A3C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885491"/>
            <a:ext cx="7127328" cy="5031828"/>
          </a:xfrm>
        </p:spPr>
        <p:txBody>
          <a:bodyPr>
            <a:normAutofit/>
          </a:bodyPr>
          <a:lstStyle/>
          <a:p>
            <a:pPr algn="ctr"/>
            <a:br>
              <a:rPr lang="en-US" altLang="ko-KR" sz="4000" dirty="0"/>
            </a:br>
            <a:br>
              <a:rPr lang="en-US" altLang="ko-KR" sz="4000" dirty="0"/>
            </a:br>
            <a:br>
              <a:rPr lang="en-US" altLang="ko-KR" sz="4000" dirty="0"/>
            </a:br>
            <a:br>
              <a:rPr lang="en-US" altLang="ko-KR" sz="4000" dirty="0"/>
            </a:br>
            <a:br>
              <a:rPr lang="en-US" altLang="ko-KR" sz="4000" dirty="0"/>
            </a:br>
            <a:endParaRPr lang="ko-KR" altLang="en-US" sz="2200" dirty="0"/>
          </a:p>
        </p:txBody>
      </p:sp>
      <p:pic>
        <p:nvPicPr>
          <p:cNvPr id="4" name="비디오 3">
            <a:hlinkClick r:id="" action="ppaction://media"/>
            <a:extLst>
              <a:ext uri="{FF2B5EF4-FFF2-40B4-BE49-F238E27FC236}">
                <a16:creationId xmlns:a16="http://schemas.microsoft.com/office/drawing/2014/main" id="{5EB1CF04-F3D2-D57B-D6AA-EDC7759DAE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28700" y="798786"/>
            <a:ext cx="3171825" cy="5260428"/>
          </a:xfrm>
          <a:prstGeom prst="rect">
            <a:avLst/>
          </a:prstGeom>
        </p:spPr>
      </p:pic>
      <p:pic>
        <p:nvPicPr>
          <p:cNvPr id="6" name="비디오 5">
            <a:hlinkClick r:id="" action="ppaction://media"/>
            <a:extLst>
              <a:ext uri="{FF2B5EF4-FFF2-40B4-BE49-F238E27FC236}">
                <a16:creationId xmlns:a16="http://schemas.microsoft.com/office/drawing/2014/main" id="{E5BF596A-FAA3-434E-CD0B-022074303B1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87007" y="798785"/>
            <a:ext cx="3345411" cy="5260427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36AD7D72-E09E-FEC9-8817-9312C9C74CF8}"/>
              </a:ext>
            </a:extLst>
          </p:cNvPr>
          <p:cNvSpPr txBox="1">
            <a:spLocks/>
          </p:cNvSpPr>
          <p:nvPr/>
        </p:nvSpPr>
        <p:spPr>
          <a:xfrm>
            <a:off x="991914" y="197731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685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dirty="0"/>
              <a:t>리소스 소모 및 클래스 구분</a:t>
            </a:r>
          </a:p>
        </p:txBody>
      </p:sp>
    </p:spTree>
    <p:extLst>
      <p:ext uri="{BB962C8B-B14F-4D97-AF65-F5344CB8AC3E}">
        <p14:creationId xmlns:p14="http://schemas.microsoft.com/office/powerpoint/2010/main" val="276969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BF0F8-5AAA-AE18-8A60-A737DDD0B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73B4D9-D4FC-499D-8994-2F409E65D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127328" cy="5031828"/>
          </a:xfrm>
        </p:spPr>
        <p:txBody>
          <a:bodyPr>
            <a:normAutofit/>
          </a:bodyPr>
          <a:lstStyle/>
          <a:p>
            <a:pPr algn="ctr"/>
            <a:br>
              <a:rPr lang="en-US" altLang="ko-KR" sz="4000" dirty="0"/>
            </a:br>
            <a:br>
              <a:rPr lang="en-US" altLang="ko-KR" sz="4000" dirty="0"/>
            </a:br>
            <a:br>
              <a:rPr lang="en-US" altLang="ko-KR" sz="4000" dirty="0"/>
            </a:br>
            <a:br>
              <a:rPr lang="en-US" altLang="ko-KR" sz="4000" dirty="0"/>
            </a:br>
            <a:br>
              <a:rPr lang="en-US" altLang="ko-KR" sz="4000" dirty="0"/>
            </a:br>
            <a:endParaRPr lang="ko-KR" altLang="en-US" sz="2200" dirty="0"/>
          </a:p>
        </p:txBody>
      </p:sp>
      <p:pic>
        <p:nvPicPr>
          <p:cNvPr id="5" name="그림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F7763048-2214-1444-6FF4-71268B3CB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114" y="1576552"/>
            <a:ext cx="6794500" cy="385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751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C46CD03-D076-40A3-9AA4-2B7BB288B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93" y="0"/>
            <a:ext cx="9143999" cy="6858000"/>
          </a:xfrm>
          <a:prstGeom prst="rect">
            <a:avLst/>
          </a:prstGeom>
          <a:gradFill flip="none" rotWithShape="1">
            <a:gsLst>
              <a:gs pos="30000">
                <a:schemeClr val="bg2">
                  <a:alpha val="7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A49B672-AF65-D3B1-F604-DE010CD16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보완 사항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8D28697-83F7-4C09-A9B2-6CAA58855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ore-KR" alt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EB8E44CB-0742-ECB1-C56C-58ECC3E14D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3096631"/>
              </p:ext>
            </p:extLst>
          </p:nvPr>
        </p:nvGraphicFramePr>
        <p:xfrm>
          <a:off x="1028700" y="2286000"/>
          <a:ext cx="72009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7788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511DA-2E62-4746-0309-D85ED8BFE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34BC2C-683D-53EE-0BE3-EE17D38ED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예정 사항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E98E6541-8A43-B3BD-4F08-07D49ED94F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5996530"/>
              </p:ext>
            </p:extLst>
          </p:nvPr>
        </p:nvGraphicFramePr>
        <p:xfrm>
          <a:off x="1028699" y="2286000"/>
          <a:ext cx="7715907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9383274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24421</TotalTime>
  <Words>90</Words>
  <Application>Microsoft Macintosh PowerPoint</Application>
  <PresentationFormat>화면 슬라이드 쇼(4:3)</PresentationFormat>
  <Paragraphs>16</Paragraphs>
  <Slides>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9" baseType="lpstr">
      <vt:lpstr>Franklin Gothic Book</vt:lpstr>
      <vt:lpstr>자르기</vt:lpstr>
      <vt:lpstr>영상처리를 활용한  운동부하검사 매뉴얼</vt:lpstr>
      <vt:lpstr>WBS  (자료조사 완료, 데이터 DB 연결 및 프론트 작업 추가 진행 중)</vt:lpstr>
      <vt:lpstr>    Skeleton / Bounding Box 비교 </vt:lpstr>
      <vt:lpstr>     </vt:lpstr>
      <vt:lpstr>     </vt:lpstr>
      <vt:lpstr>보완 사항</vt:lpstr>
      <vt:lpstr>예정 사항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주제</dc:title>
  <dc:creator>김종원/_교수_지능IOT융합전공</dc:creator>
  <cp:lastModifiedBy>기원준</cp:lastModifiedBy>
  <cp:revision>42</cp:revision>
  <dcterms:created xsi:type="dcterms:W3CDTF">2024-03-11T02:00:21Z</dcterms:created>
  <dcterms:modified xsi:type="dcterms:W3CDTF">2024-10-04T23:56:35Z</dcterms:modified>
</cp:coreProperties>
</file>

<file path=docProps/thumbnail.jpeg>
</file>